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atua One"/>
      <p:regular r:id="rId15"/>
    </p:embeddedFont>
    <p:embeddedFont>
      <p:font typeface="Exo 2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  <p:embeddedFont>
      <p:font typeface="Spectral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22" Type="http://schemas.openxmlformats.org/officeDocument/2006/relationships/font" Target="fonts/RobotoLight-italic.fntdata"/><Relationship Id="rId21" Type="http://schemas.openxmlformats.org/officeDocument/2006/relationships/font" Target="fonts/RobotoLight-bold.fntdata"/><Relationship Id="rId24" Type="http://schemas.openxmlformats.org/officeDocument/2006/relationships/font" Target="fonts/Spectral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italic.fntdata"/><Relationship Id="rId25" Type="http://schemas.openxmlformats.org/officeDocument/2006/relationships/font" Target="fonts/Spectral-bold.fntdata"/><Relationship Id="rId27" Type="http://schemas.openxmlformats.org/officeDocument/2006/relationships/font" Target="fonts/Spectra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atuaOne-regular.fntdata"/><Relationship Id="rId14" Type="http://schemas.openxmlformats.org/officeDocument/2006/relationships/slide" Target="slides/slide9.xml"/><Relationship Id="rId17" Type="http://schemas.openxmlformats.org/officeDocument/2006/relationships/font" Target="fonts/Exo2-bold.fntdata"/><Relationship Id="rId16" Type="http://schemas.openxmlformats.org/officeDocument/2006/relationships/font" Target="fonts/Exo2-regular.fntdata"/><Relationship Id="rId19" Type="http://schemas.openxmlformats.org/officeDocument/2006/relationships/font" Target="fonts/Exo2-boldItalic.fntdata"/><Relationship Id="rId18" Type="http://schemas.openxmlformats.org/officeDocument/2006/relationships/font" Target="fonts/Exo2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c2529d9a5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c2529d9a5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c2fb32c5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c2fb32c5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c2fb32c5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c2fb32c5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2fb32c5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2fb32c5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c2fb32c5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c2fb32c5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7df9de8b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7df9de8b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c2fb32c5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c2fb32c5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7df9de8b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7df9de8b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53" name="Google Shape;53;p1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rect b="b" l="l" r="r" t="t"/>
              <a:pathLst>
                <a:path extrusionOk="0" h="21175" w="2160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133400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247913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476888" y="4039228"/>
              <a:ext cx="2001186" cy="1104224"/>
            </a:xfrm>
            <a:custGeom>
              <a:rect b="b" l="l" r="r" t="t"/>
              <a:pathLst>
                <a:path extrusionOk="0" h="21315" w="2160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620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190677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419630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534106" y="22008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-98107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247878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362355" y="372088"/>
              <a:ext cx="2001163" cy="220898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848601" y="18269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448201" y="-7810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-581024" y="3340950"/>
              <a:ext cx="1371581" cy="1514058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152450" y="131360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496375" y="3161451"/>
              <a:ext cx="723479" cy="798620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rect b="b" l="l" r="r" t="t"/>
              <a:pathLst>
                <a:path extrusionOk="0" h="21385" w="2160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i="0" sz="1800" u="none" cap="none" strike="noStrik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I-c7IRHMTs0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idx="4294967295" type="subTitle"/>
          </p:nvPr>
        </p:nvSpPr>
        <p:spPr>
          <a:xfrm>
            <a:off x="5904300" y="3611250"/>
            <a:ext cx="3167400" cy="1425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PRESENT</a:t>
            </a: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ED BY:   Priyanshu(1910990117) (Leader)</a:t>
            </a:r>
            <a:endParaRPr b="1" sz="985">
              <a:solidFill>
                <a:srgbClr val="FCE5C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                     </a:t>
            </a: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           Aryan Bhatt(1910990104)</a:t>
            </a:r>
            <a:endParaRPr b="1" sz="985">
              <a:solidFill>
                <a:srgbClr val="FCE5C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                               Japesh Gaur(1910990105)</a:t>
            </a:r>
            <a:endParaRPr b="1" sz="985">
              <a:solidFill>
                <a:srgbClr val="FCE5C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                               Prateek Verma(1910990115)</a:t>
            </a:r>
            <a:endParaRPr b="1" sz="985">
              <a:solidFill>
                <a:srgbClr val="FCE5CD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b="1" lang="en" sz="985">
                <a:solidFill>
                  <a:srgbClr val="FCE5CD"/>
                </a:solidFill>
                <a:latin typeface="Exo 2"/>
                <a:ea typeface="Exo 2"/>
                <a:cs typeface="Exo 2"/>
                <a:sym typeface="Exo 2"/>
              </a:rPr>
              <a:t>GROUP: YZ2</a:t>
            </a:r>
            <a:endParaRPr b="1" sz="985">
              <a:solidFill>
                <a:srgbClr val="FCE5CD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Free React Logo Icon of Flat style - Available in SVG, PNG, EPS, AI &amp; Icon  fonts"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75" y="64301"/>
            <a:ext cx="620575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686175" y="803675"/>
            <a:ext cx="342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278788" y="1356800"/>
            <a:ext cx="458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FBFBFB"/>
                </a:solidFill>
                <a:latin typeface="Spectral"/>
                <a:ea typeface="Spectral"/>
                <a:cs typeface="Spectral"/>
                <a:sym typeface="Spectral"/>
              </a:rPr>
              <a:t>A Shoe shopping Website...</a:t>
            </a:r>
            <a:endParaRPr b="1" i="1" sz="1900">
              <a:solidFill>
                <a:srgbClr val="FBFBF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Tree shaking with Bootstrap 4 and webpack | Volare Systems"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163" y="64300"/>
            <a:ext cx="738525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1333162" y="571338"/>
            <a:ext cx="6270612" cy="7399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2CC"/>
                </a:solidFill>
                <a:latin typeface="Patua One"/>
              </a:rPr>
              <a:t>SHOE MART</a:t>
            </a:r>
          </a:p>
        </p:txBody>
      </p:sp>
      <p:pic>
        <p:nvPicPr>
          <p:cNvPr descr="File:CSS3 and HTML5 logos and wordmarks.svg - Wikimedia Commons"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53" y="4415650"/>
            <a:ext cx="958472" cy="62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 based SOT sanctions grant for Chitkara University's School of Pharmacy -  Times of India"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165" y="183075"/>
            <a:ext cx="827460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109" r="99" t="0"/>
          <a:stretch/>
        </p:blipFill>
        <p:spPr>
          <a:xfrm>
            <a:off x="592338" y="969600"/>
            <a:ext cx="7959326" cy="6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1480508" y="0"/>
            <a:ext cx="6183000" cy="96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Navbar and Footer</a:t>
            </a:r>
            <a:endParaRPr b="1" sz="5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2298" l="0" r="0" t="2308"/>
          <a:stretch/>
        </p:blipFill>
        <p:spPr>
          <a:xfrm>
            <a:off x="2528900" y="1896675"/>
            <a:ext cx="4039776" cy="188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, hand, link, over, pointer icon - Download on Iconfinder"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075" y="4586313"/>
            <a:ext cx="246476" cy="2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50" y="4066100"/>
            <a:ext cx="7959301" cy="8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2471700" y="182150"/>
            <a:ext cx="420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38" y="1536650"/>
            <a:ext cx="5726935" cy="33020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2749101" y="182150"/>
            <a:ext cx="3605617" cy="1200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  <a:t>Login Page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  <a:t>(Page Linking)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3148975" y="129000"/>
            <a:ext cx="3043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7" title="vlc record 2021 05 21 21h28m59s screen capture 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5" y="1162900"/>
            <a:ext cx="7150400" cy="36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2634236" y="300249"/>
            <a:ext cx="3758722" cy="5864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  <a:t>Carousel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2927100" y="182150"/>
            <a:ext cx="32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82" y="1976000"/>
            <a:ext cx="4212219" cy="21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1976000"/>
            <a:ext cx="4330652" cy="219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, hand, link, over, pointer icon - Download on Iconfinder"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250" y="3473000"/>
            <a:ext cx="246476" cy="2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flipH="1" rot="10800000">
            <a:off x="4036200" y="4296975"/>
            <a:ext cx="1071600" cy="589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2574051" y="311950"/>
            <a:ext cx="3956880" cy="11915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  <a:t>Jumbotron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Times New Roman"/>
              </a:rPr>
              <a:t>(Shopping Cart)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2775350" y="247750"/>
            <a:ext cx="3836100" cy="11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CATEGORIES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(Carousel 2 with Cards)</a:t>
            </a:r>
            <a:endParaRPr b="1" sz="20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12" y="2571750"/>
            <a:ext cx="2872753" cy="22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525" y="1322700"/>
            <a:ext cx="2768649" cy="21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0" y="1427625"/>
            <a:ext cx="3044495" cy="24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 rot="10800000">
            <a:off x="7210950" y="3860475"/>
            <a:ext cx="835800" cy="803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-5400000">
            <a:off x="1231100" y="4013425"/>
            <a:ext cx="835800" cy="803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793325" y="1564475"/>
            <a:ext cx="1596600" cy="675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2053800" y="105425"/>
            <a:ext cx="5036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 sz="4200">
                <a:latin typeface="Times New Roman"/>
                <a:ea typeface="Times New Roman"/>
                <a:cs typeface="Times New Roman"/>
                <a:sym typeface="Times New Roman"/>
              </a:rPr>
              <a:t>Filter/Sort By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91" y="936713"/>
            <a:ext cx="1756307" cy="32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600" y="959013"/>
            <a:ext cx="1706233" cy="322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028700" y="6322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799" y="1332838"/>
            <a:ext cx="5012399" cy="24778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3025700" y="3996925"/>
            <a:ext cx="30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By Popularity</a:t>
            </a:r>
            <a:endParaRPr b="1" sz="2000"/>
          </a:p>
        </p:txBody>
      </p:sp>
      <p:sp>
        <p:nvSpPr>
          <p:cNvPr id="138" name="Google Shape;138;p20"/>
          <p:cNvSpPr txBox="1"/>
          <p:nvPr/>
        </p:nvSpPr>
        <p:spPr>
          <a:xfrm>
            <a:off x="-41600" y="4318400"/>
            <a:ext cx="21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Low to High</a:t>
            </a:r>
            <a:endParaRPr b="1" sz="2000"/>
          </a:p>
        </p:txBody>
      </p:sp>
      <p:sp>
        <p:nvSpPr>
          <p:cNvPr id="139" name="Google Shape;139;p20"/>
          <p:cNvSpPr txBox="1"/>
          <p:nvPr/>
        </p:nvSpPr>
        <p:spPr>
          <a:xfrm>
            <a:off x="7170401" y="4318400"/>
            <a:ext cx="170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 to Low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485900" y="160750"/>
            <a:ext cx="6172200" cy="90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latin typeface="Times New Roman"/>
                <a:ea typeface="Times New Roman"/>
                <a:cs typeface="Times New Roman"/>
                <a:sym typeface="Times New Roman"/>
              </a:rPr>
              <a:t>Payment Form</a:t>
            </a:r>
            <a:endParaRPr b="1"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400" y="1068850"/>
            <a:ext cx="6493182" cy="3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114375" y="300050"/>
            <a:ext cx="67293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91050" y="946550"/>
            <a:ext cx="8961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Shoe Mart aims at providing a hassle free and enjoyable shopping experience to shoppers across the country with the widest range of brands and products on its portal.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We offer a</a:t>
            </a:r>
            <a:r>
              <a:rPr lang="en" sz="1800"/>
              <a:t>n inbuilt cart to </a:t>
            </a:r>
            <a:r>
              <a:rPr lang="en" sz="1800"/>
              <a:t>easily track your orders.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Our catalog is accommodates all your budget concerns.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Our user-friendly interface helps you easily navigate through our website.</a:t>
            </a:r>
            <a:endParaRPr sz="1800"/>
          </a:p>
        </p:txBody>
      </p:sp>
      <p:sp>
        <p:nvSpPr>
          <p:cNvPr id="152" name="Google Shape;152;p22"/>
          <p:cNvSpPr txBox="1"/>
          <p:nvPr/>
        </p:nvSpPr>
        <p:spPr>
          <a:xfrm>
            <a:off x="114375" y="2882525"/>
            <a:ext cx="33861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Contribution: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35725" y="3529025"/>
            <a:ext cx="812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Patua One"/>
                <a:ea typeface="Patua One"/>
                <a:cs typeface="Patua One"/>
                <a:sym typeface="Patua One"/>
              </a:rPr>
              <a:t>React and Bootstrap </a:t>
            </a:r>
            <a:r>
              <a:rPr lang="en" sz="1900"/>
              <a:t>- Aryan Bhatt &amp; Priyanshu Bhalla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Patua One"/>
                <a:ea typeface="Patua One"/>
                <a:cs typeface="Patua One"/>
                <a:sym typeface="Patua One"/>
              </a:rPr>
              <a:t>HTML, CSS and Bootstrap</a:t>
            </a:r>
            <a:r>
              <a:rPr lang="en" sz="1900"/>
              <a:t> - Japesh Gaur &amp; Prateek Verma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